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Qunoot - 4 [3:38]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رَبِّ هَبْ لِيْ مِنْ لَّدُنكَ ذُرِّيَّةً طَيِّبَةً ۖ إِنَّكَ سَمِيعُ الدُّعَآءِ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Qunoot - 4 [3:38]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هَبْ لِيْ مِنْ لَّدُنكَ ذُرِّيَّةً طَيِّبَةً ۖ إِنَّكَ سَمِيعُ الدُّعَآءِ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hab lī min ladunka dhurriyyatan ṭayyibah ۖ innaka samī`ud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Lord! grant me from Thee good offspring; surely Thou art the Hearer of prayer.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Qunoot - 4 [3:38]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